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7530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More Open Targets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door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(10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562BE-4C5B-4BC4-AD02-A863FCA8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25611"/>
            <a:ext cx="7025776" cy="4251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More Open Targets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More Open Targets is a 22 round, Comstock course of fire. There are 10 USPSA targets and 2 falling plates.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opening the door, and must be activated before being engaged.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176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2021-09-22T22:14:46Z</dcterms:modified>
  <cp:category>Shooting</cp:category>
</cp:coreProperties>
</file>